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9" r:id="rId23"/>
    <p:sldId id="280" r:id="rId24"/>
    <p:sldId id="282" r:id="rId25"/>
    <p:sldId id="285" r:id="rId26"/>
    <p:sldId id="284" r:id="rId27"/>
    <p:sldId id="286" r:id="rId28"/>
    <p:sldId id="288" r:id="rId29"/>
    <p:sldId id="289" r:id="rId30"/>
    <p:sldId id="290" r:id="rId31"/>
    <p:sldId id="291" r:id="rId32"/>
    <p:sldId id="292" r:id="rId33"/>
    <p:sldId id="293" r:id="rId34"/>
    <p:sldId id="294" r:id="rId3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-1110" y="-7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37FD7-CBDD-4A5B-A939-DD08BC5A2379}" type="datetimeFigureOut">
              <a:rPr lang="fr-FR" smtClean="0"/>
              <a:t>21/03/2016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A07BF-5DAF-45D6-84EC-8DFA4F45541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2930463"/>
      </p:ext>
    </p:extLst>
  </p:cSld>
  <p:clrMapOvr>
    <a:masterClrMapping/>
  </p:clrMapOvr>
  <p:transition spd="med" advTm="6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37FD7-CBDD-4A5B-A939-DD08BC5A2379}" type="datetimeFigureOut">
              <a:rPr lang="fr-FR" smtClean="0"/>
              <a:t>21/03/2016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A07BF-5DAF-45D6-84EC-8DFA4F45541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7916051"/>
      </p:ext>
    </p:extLst>
  </p:cSld>
  <p:clrMapOvr>
    <a:masterClrMapping/>
  </p:clrMapOvr>
  <p:transition spd="med" advTm="6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37FD7-CBDD-4A5B-A939-DD08BC5A2379}" type="datetimeFigureOut">
              <a:rPr lang="fr-FR" smtClean="0"/>
              <a:t>21/03/2016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A07BF-5DAF-45D6-84EC-8DFA4F45541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2537785"/>
      </p:ext>
    </p:extLst>
  </p:cSld>
  <p:clrMapOvr>
    <a:masterClrMapping/>
  </p:clrMapOvr>
  <p:transition spd="med" advTm="6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37FD7-CBDD-4A5B-A939-DD08BC5A2379}" type="datetimeFigureOut">
              <a:rPr lang="fr-FR" smtClean="0"/>
              <a:t>21/03/2016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A07BF-5DAF-45D6-84EC-8DFA4F45541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3013022"/>
      </p:ext>
    </p:extLst>
  </p:cSld>
  <p:clrMapOvr>
    <a:masterClrMapping/>
  </p:clrMapOvr>
  <p:transition spd="med" advTm="6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37FD7-CBDD-4A5B-A939-DD08BC5A2379}" type="datetimeFigureOut">
              <a:rPr lang="fr-FR" smtClean="0"/>
              <a:t>21/03/2016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A07BF-5DAF-45D6-84EC-8DFA4F45541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2507778"/>
      </p:ext>
    </p:extLst>
  </p:cSld>
  <p:clrMapOvr>
    <a:masterClrMapping/>
  </p:clrMapOvr>
  <p:transition spd="med" advTm="6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37FD7-CBDD-4A5B-A939-DD08BC5A2379}" type="datetimeFigureOut">
              <a:rPr lang="fr-FR" smtClean="0"/>
              <a:t>21/03/2016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A07BF-5DAF-45D6-84EC-8DFA4F45541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2193681"/>
      </p:ext>
    </p:extLst>
  </p:cSld>
  <p:clrMapOvr>
    <a:masterClrMapping/>
  </p:clrMapOvr>
  <p:transition spd="med" advTm="6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37FD7-CBDD-4A5B-A939-DD08BC5A2379}" type="datetimeFigureOut">
              <a:rPr lang="fr-FR" smtClean="0"/>
              <a:t>21/03/2016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A07BF-5DAF-45D6-84EC-8DFA4F45541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9536330"/>
      </p:ext>
    </p:extLst>
  </p:cSld>
  <p:clrMapOvr>
    <a:masterClrMapping/>
  </p:clrMapOvr>
  <p:transition spd="med" advTm="6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37FD7-CBDD-4A5B-A939-DD08BC5A2379}" type="datetimeFigureOut">
              <a:rPr lang="fr-FR" smtClean="0"/>
              <a:t>21/03/2016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A07BF-5DAF-45D6-84EC-8DFA4F45541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1307588"/>
      </p:ext>
    </p:extLst>
  </p:cSld>
  <p:clrMapOvr>
    <a:masterClrMapping/>
  </p:clrMapOvr>
  <p:transition spd="med" advTm="6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37FD7-CBDD-4A5B-A939-DD08BC5A2379}" type="datetimeFigureOut">
              <a:rPr lang="fr-FR" smtClean="0"/>
              <a:t>21/03/2016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A07BF-5DAF-45D6-84EC-8DFA4F45541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681952"/>
      </p:ext>
    </p:extLst>
  </p:cSld>
  <p:clrMapOvr>
    <a:masterClrMapping/>
  </p:clrMapOvr>
  <p:transition spd="med" advTm="6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37FD7-CBDD-4A5B-A939-DD08BC5A2379}" type="datetimeFigureOut">
              <a:rPr lang="fr-FR" smtClean="0"/>
              <a:t>21/03/2016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A07BF-5DAF-45D6-84EC-8DFA4F45541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2945130"/>
      </p:ext>
    </p:extLst>
  </p:cSld>
  <p:clrMapOvr>
    <a:masterClrMapping/>
  </p:clrMapOvr>
  <p:transition spd="med" advTm="6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37FD7-CBDD-4A5B-A939-DD08BC5A2379}" type="datetimeFigureOut">
              <a:rPr lang="fr-FR" smtClean="0"/>
              <a:t>21/03/2016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A07BF-5DAF-45D6-84EC-8DFA4F45541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2234763"/>
      </p:ext>
    </p:extLst>
  </p:cSld>
  <p:clrMapOvr>
    <a:masterClrMapping/>
  </p:clrMapOvr>
  <p:transition spd="med" advTm="6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37FD7-CBDD-4A5B-A939-DD08BC5A2379}" type="datetimeFigureOut">
              <a:rPr lang="fr-FR" smtClean="0"/>
              <a:t>21/03/2016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2A07BF-5DAF-45D6-84EC-8DFA4F45541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1169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Tm="6000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0980"/>
            <a:ext cx="9144000" cy="627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08757"/>
      </p:ext>
    </p:extLst>
  </p:cSld>
  <p:clrMapOvr>
    <a:masterClrMapping/>
  </p:clrMapOvr>
  <p:transition spd="med" advTm="6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5778"/>
            <a:ext cx="9144000" cy="6246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720213"/>
      </p:ext>
    </p:extLst>
  </p:cSld>
  <p:clrMapOvr>
    <a:masterClrMapping/>
  </p:clrMapOvr>
  <p:transition spd="med" advTm="600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0707"/>
            <a:ext cx="9144000" cy="623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947278"/>
      </p:ext>
    </p:extLst>
  </p:cSld>
  <p:clrMapOvr>
    <a:masterClrMapping/>
  </p:clrMapOvr>
  <p:transition spd="med" advTm="600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940"/>
            <a:ext cx="9144000" cy="585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915756"/>
      </p:ext>
    </p:extLst>
  </p:cSld>
  <p:clrMapOvr>
    <a:masterClrMapping/>
  </p:clrMapOvr>
  <p:transition spd="med" advTm="600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699"/>
            <a:ext cx="9144000" cy="650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587773"/>
      </p:ext>
    </p:extLst>
  </p:cSld>
  <p:clrMapOvr>
    <a:masterClrMapping/>
  </p:clrMapOvr>
  <p:transition spd="med" advTm="600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6649"/>
            <a:ext cx="9144000" cy="608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660180"/>
      </p:ext>
    </p:extLst>
  </p:cSld>
  <p:clrMapOvr>
    <a:masterClrMapping/>
  </p:clrMapOvr>
  <p:transition spd="med" advTm="6000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1190"/>
            <a:ext cx="9144000" cy="641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264819"/>
      </p:ext>
    </p:extLst>
  </p:cSld>
  <p:clrMapOvr>
    <a:masterClrMapping/>
  </p:clrMapOvr>
  <p:transition spd="med" advTm="6000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6042"/>
            <a:ext cx="9144000" cy="628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307480"/>
      </p:ext>
    </p:extLst>
  </p:cSld>
  <p:clrMapOvr>
    <a:masterClrMapping/>
  </p:clrMapOvr>
  <p:transition spd="med" advTm="6000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779"/>
            <a:ext cx="9144000" cy="6584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980210"/>
      </p:ext>
    </p:extLst>
  </p:cSld>
  <p:clrMapOvr>
    <a:masterClrMapping/>
  </p:clrMapOvr>
  <p:transition spd="med" advTm="6000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5474"/>
            <a:ext cx="9144000" cy="6287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221585"/>
      </p:ext>
    </p:extLst>
  </p:cSld>
  <p:clrMapOvr>
    <a:masterClrMapping/>
  </p:clrMapOvr>
  <p:transition spd="med" advTm="6000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5232"/>
            <a:ext cx="9144000" cy="6007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414806"/>
      </p:ext>
    </p:extLst>
  </p:cSld>
  <p:clrMapOvr>
    <a:masterClrMapping/>
  </p:clrMapOvr>
  <p:transition spd="med" advTm="6000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706" y="228600"/>
            <a:ext cx="9201706" cy="6360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439784"/>
      </p:ext>
    </p:extLst>
  </p:cSld>
  <p:clrMapOvr>
    <a:masterClrMapping/>
  </p:clrMapOvr>
  <p:transition spd="med" advTm="6000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6396"/>
            <a:ext cx="9180601" cy="5768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605578"/>
      </p:ext>
    </p:extLst>
  </p:cSld>
  <p:clrMapOvr>
    <a:masterClrMapping/>
  </p:clrMapOvr>
  <p:transition spd="med" advTm="6000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7282"/>
            <a:ext cx="9144000" cy="6403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624826"/>
      </p:ext>
    </p:extLst>
  </p:cSld>
  <p:clrMapOvr>
    <a:masterClrMapping/>
  </p:clrMapOvr>
  <p:transition spd="med" advTm="6000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5598"/>
            <a:ext cx="9144000" cy="6346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729107"/>
      </p:ext>
    </p:extLst>
  </p:cSld>
  <p:clrMapOvr>
    <a:masterClrMapping/>
  </p:clrMapOvr>
  <p:transition spd="med" advTm="6000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671"/>
            <a:ext cx="9144000" cy="655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718520"/>
      </p:ext>
    </p:extLst>
  </p:cSld>
  <p:clrMapOvr>
    <a:masterClrMapping/>
  </p:clrMapOvr>
  <p:transition spd="med" advTm="6000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1732"/>
            <a:ext cx="9144000" cy="631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747867"/>
      </p:ext>
    </p:extLst>
  </p:cSld>
  <p:clrMapOvr>
    <a:masterClrMapping/>
  </p:clrMapOvr>
  <p:transition spd="med" advTm="6000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5392"/>
            <a:ext cx="9144000" cy="630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205527"/>
      </p:ext>
    </p:extLst>
  </p:cSld>
  <p:clrMapOvr>
    <a:masterClrMapping/>
  </p:clrMapOvr>
  <p:transition spd="med" advTm="60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9952"/>
            <a:ext cx="9144000" cy="6278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149195"/>
      </p:ext>
    </p:extLst>
  </p:cSld>
  <p:clrMapOvr>
    <a:masterClrMapping/>
  </p:clrMapOvr>
  <p:transition spd="med" advTm="60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14721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012" y="-41121"/>
            <a:ext cx="4756988" cy="694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039533"/>
      </p:ext>
    </p:extLst>
  </p:cSld>
  <p:clrMapOvr>
    <a:masterClrMapping/>
  </p:clrMapOvr>
  <p:transition spd="med" advTm="60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264181"/>
      </p:ext>
    </p:extLst>
  </p:cSld>
  <p:clrMapOvr>
    <a:masterClrMapping/>
  </p:clrMapOvr>
  <p:transition spd="med" advTm="60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-20472"/>
            <a:ext cx="472440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419600" cy="68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915053"/>
      </p:ext>
    </p:extLst>
  </p:cSld>
  <p:clrMapOvr>
    <a:masterClrMapping/>
  </p:clrMapOvr>
  <p:transition spd="med" advTm="60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289817"/>
      </p:ext>
    </p:extLst>
  </p:cSld>
  <p:clrMapOvr>
    <a:masterClrMapping/>
  </p:clrMapOvr>
  <p:transition spd="med" advTm="60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132747"/>
      </p:ext>
    </p:extLst>
  </p:cSld>
  <p:clrMapOvr>
    <a:masterClrMapping/>
  </p:clrMapOvr>
  <p:transition spd="med" advTm="60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953635"/>
      </p:ext>
    </p:extLst>
  </p:cSld>
  <p:clrMapOvr>
    <a:masterClrMapping/>
  </p:clrMapOvr>
  <p:transition spd="med" advTm="60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814098"/>
      </p:ext>
    </p:extLst>
  </p:cSld>
  <p:clrMapOvr>
    <a:masterClrMapping/>
  </p:clrMapOvr>
  <p:transition spd="med" advTm="60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435876"/>
      </p:ext>
    </p:extLst>
  </p:cSld>
  <p:clrMapOvr>
    <a:masterClrMapping/>
  </p:clrMapOvr>
  <p:transition spd="med" advTm="600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999567"/>
      </p:ext>
    </p:extLst>
  </p:cSld>
  <p:clrMapOvr>
    <a:masterClrMapping/>
  </p:clrMapOvr>
  <p:transition spd="med" advTm="600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144" y="13855"/>
            <a:ext cx="3857625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19" y="13855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458507"/>
      </p:ext>
    </p:extLst>
  </p:cSld>
  <p:clrMapOvr>
    <a:masterClrMapping/>
  </p:clrMapOvr>
  <p:transition spd="med" advTm="600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090422"/>
      </p:ext>
    </p:extLst>
  </p:cSld>
  <p:clrMapOvr>
    <a:masterClrMapping/>
  </p:clrMapOvr>
  <p:transition spd="med" advTm="600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773789"/>
      </p:ext>
    </p:extLst>
  </p:cSld>
  <p:clrMapOvr>
    <a:masterClrMapping/>
  </p:clrMapOvr>
  <p:transition spd="med" advTm="6000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570319"/>
      </p:ext>
    </p:extLst>
  </p:cSld>
  <p:clrMapOvr>
    <a:masterClrMapping/>
  </p:clrMapOvr>
  <p:transition spd="med" advTm="6000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06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867493"/>
      </p:ext>
    </p:extLst>
  </p:cSld>
  <p:clrMapOvr>
    <a:masterClrMapping/>
  </p:clrMapOvr>
  <p:transition spd="med" advTm="6000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307801"/>
      </p:ext>
    </p:extLst>
  </p:cSld>
  <p:clrMapOvr>
    <a:masterClrMapping/>
  </p:clrMapOvr>
  <p:transition spd="med" advTm="60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0</Words>
  <Application>Microsoft Office PowerPoint</Application>
  <PresentationFormat>On-screen Show (4:3)</PresentationFormat>
  <Paragraphs>0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HP-USER</dc:creator>
  <cp:lastModifiedBy>Nathalie D. Bekai</cp:lastModifiedBy>
  <cp:revision>8</cp:revision>
  <dcterms:created xsi:type="dcterms:W3CDTF">2016-03-11T10:57:32Z</dcterms:created>
  <dcterms:modified xsi:type="dcterms:W3CDTF">2016-03-21T07:54:08Z</dcterms:modified>
</cp:coreProperties>
</file>